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Inter"/>
      <p:regular r:id="rId14"/>
    </p:embeddedFont>
    <p:embeddedFont>
      <p:font typeface="Inter"/>
      <p:regular r:id="rId15"/>
    </p:embeddedFont>
    <p:embeddedFont>
      <p:font typeface="Inter"/>
      <p:regular r:id="rId16"/>
    </p:embeddedFon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2-2.png>
</file>

<file path=ppt/media/image-3-1.png>
</file>

<file path=ppt/media/image-3-2.png>
</file>

<file path=ppt/media/image-3-3.png>
</file>

<file path=ppt/media/image-3-4.png>
</file>

<file path=ppt/media/image-4-1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riturajjhaba938/Aether.git" TargetMode="External"/><Relationship Id="rId2" Type="http://schemas.openxmlformats.org/officeDocument/2006/relationships/hyperlink" Target="https://aether-five-tau.vercel.app/" TargetMode="External"/><Relationship Id="rId3" Type="http://schemas.openxmlformats.org/officeDocument/2006/relationships/hyperlink" Target="https://youtu.be/TULmlNcDTJQ?si=wv5U6qVbob_5tVL5" TargetMode="External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8272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400776"/>
            <a:ext cx="9951958" cy="130730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0482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Code-Bros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509718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800249"/>
            <a:ext cx="13042821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Students use multiple learning sources but cannot integrate them into structured study plans.</a:t>
            </a:r>
            <a:endParaRPr lang="en-US" sz="2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88" y="835223"/>
            <a:ext cx="4919305" cy="655915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21557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Aether: AI-Powered Learning Revolution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6280190" y="462224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Project Aether transforms traditional learning materials into engaging, interactive experiences using cutting-edge AI. Leveraging Google Gemini, our platform converts passive content into dynamic tools for enhanced understanding and retention.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59694"/>
            <a:ext cx="1257407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Features: Unlocking Knowledge Potential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522101"/>
            <a:ext cx="1767840" cy="17678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5734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 Summaries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063847"/>
            <a:ext cx="304800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Condense lengthy YouTube lectures and complex PDFs into digestible, key-point summaries.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5278" y="2522101"/>
            <a:ext cx="1767840" cy="176784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25278" y="45734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Dynamic Quizzes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4125278" y="5063847"/>
            <a:ext cx="30481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 custom quizzes from any content to test comprehension and reinforce learning.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884" y="2522101"/>
            <a:ext cx="1767840" cy="176784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56884" y="4573429"/>
            <a:ext cx="304811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3D Knowledge Graphs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456884" y="5418177"/>
            <a:ext cx="30481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Visualize intricate relationships between topics for a deeper, more intuitive understanding.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88491" y="2522101"/>
            <a:ext cx="1767840" cy="176784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88491" y="45734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Gamified Learning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0788491" y="5063847"/>
            <a:ext cx="30481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Engage users with interactive challenges, rewards, and progress tracking for motivation.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88908"/>
            <a:ext cx="8613696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Tech Stack: Powering Intelligent Learning</a:t>
            </a:r>
            <a:endParaRPr lang="en-US" sz="33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84866" y="2791420"/>
            <a:ext cx="5946458" cy="336958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9145191" y="1655326"/>
            <a:ext cx="4698921" cy="1493401"/>
          </a:xfrm>
          <a:prstGeom prst="roundRect">
            <a:avLst>
              <a:gd name="adj" fmla="val 7348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9122331" y="1655326"/>
            <a:ext cx="91440" cy="1493401"/>
          </a:xfrm>
          <a:prstGeom prst="roundRect">
            <a:avLst>
              <a:gd name="adj" fmla="val 78140"/>
            </a:avLst>
          </a:prstGeom>
          <a:solidFill>
            <a:srgbClr val="4950BC"/>
          </a:solidFill>
          <a:ln/>
        </p:spPr>
      </p:sp>
      <p:sp>
        <p:nvSpPr>
          <p:cNvPr id="6" name="Text 3"/>
          <p:cNvSpPr/>
          <p:nvPr/>
        </p:nvSpPr>
        <p:spPr>
          <a:xfrm>
            <a:off x="9406652" y="1848207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Google Gemini AI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9406652" y="2241471"/>
            <a:ext cx="4244578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Core for natural language processing, summarization, question generation, and graph creation.</a:t>
            </a:r>
            <a:endParaRPr lang="en-US" sz="1300" dirty="0"/>
          </a:p>
        </p:txBody>
      </p:sp>
      <p:sp>
        <p:nvSpPr>
          <p:cNvPr id="8" name="Shape 5"/>
          <p:cNvSpPr/>
          <p:nvPr/>
        </p:nvSpPr>
        <p:spPr>
          <a:xfrm>
            <a:off x="9145191" y="3276243"/>
            <a:ext cx="4698921" cy="1255276"/>
          </a:xfrm>
          <a:prstGeom prst="roundRect">
            <a:avLst>
              <a:gd name="adj" fmla="val 8741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9122331" y="3276243"/>
            <a:ext cx="91440" cy="1255276"/>
          </a:xfrm>
          <a:prstGeom prst="roundRect">
            <a:avLst>
              <a:gd name="adj" fmla="val 78140"/>
            </a:avLst>
          </a:prstGeom>
          <a:solidFill>
            <a:srgbClr val="4950BC"/>
          </a:solidFill>
          <a:ln/>
        </p:spPr>
      </p:sp>
      <p:sp>
        <p:nvSpPr>
          <p:cNvPr id="10" name="Text 7"/>
          <p:cNvSpPr/>
          <p:nvPr/>
        </p:nvSpPr>
        <p:spPr>
          <a:xfrm>
            <a:off x="9406652" y="3469124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Next.js &amp; React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9406652" y="3862388"/>
            <a:ext cx="4244578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Robust and scalable frontend for a dynamic, responsive user interface.</a:t>
            </a:r>
            <a:endParaRPr lang="en-US" sz="1300" dirty="0"/>
          </a:p>
        </p:txBody>
      </p:sp>
      <p:sp>
        <p:nvSpPr>
          <p:cNvPr id="12" name="Shape 9"/>
          <p:cNvSpPr/>
          <p:nvPr/>
        </p:nvSpPr>
        <p:spPr>
          <a:xfrm>
            <a:off x="9145191" y="4659035"/>
            <a:ext cx="4698921" cy="1255276"/>
          </a:xfrm>
          <a:prstGeom prst="roundRect">
            <a:avLst>
              <a:gd name="adj" fmla="val 8741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9122331" y="4659035"/>
            <a:ext cx="91440" cy="1255276"/>
          </a:xfrm>
          <a:prstGeom prst="roundRect">
            <a:avLst>
              <a:gd name="adj" fmla="val 78140"/>
            </a:avLst>
          </a:prstGeom>
          <a:solidFill>
            <a:srgbClr val="4950BC"/>
          </a:solidFill>
          <a:ln/>
        </p:spPr>
      </p:sp>
      <p:sp>
        <p:nvSpPr>
          <p:cNvPr id="14" name="Text 11"/>
          <p:cNvSpPr/>
          <p:nvPr/>
        </p:nvSpPr>
        <p:spPr>
          <a:xfrm>
            <a:off x="9406652" y="4851916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Node.js Backend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9406652" y="5245179"/>
            <a:ext cx="4244578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Efficient server-side logic, API handling, and content processing.</a:t>
            </a:r>
            <a:endParaRPr lang="en-US" sz="1300" dirty="0"/>
          </a:p>
        </p:txBody>
      </p:sp>
      <p:sp>
        <p:nvSpPr>
          <p:cNvPr id="16" name="Shape 13"/>
          <p:cNvSpPr/>
          <p:nvPr/>
        </p:nvSpPr>
        <p:spPr>
          <a:xfrm>
            <a:off x="9145191" y="6041827"/>
            <a:ext cx="4698921" cy="1255276"/>
          </a:xfrm>
          <a:prstGeom prst="roundRect">
            <a:avLst>
              <a:gd name="adj" fmla="val 8741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9122331" y="6041827"/>
            <a:ext cx="91440" cy="1255276"/>
          </a:xfrm>
          <a:prstGeom prst="roundRect">
            <a:avLst>
              <a:gd name="adj" fmla="val 78140"/>
            </a:avLst>
          </a:prstGeom>
          <a:solidFill>
            <a:srgbClr val="4950BC"/>
          </a:solidFill>
          <a:ln/>
        </p:spPr>
      </p:sp>
      <p:sp>
        <p:nvSpPr>
          <p:cNvPr id="18" name="Text 15"/>
          <p:cNvSpPr/>
          <p:nvPr/>
        </p:nvSpPr>
        <p:spPr>
          <a:xfrm>
            <a:off x="9406652" y="6234708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MongoDB Atlas</a:t>
            </a:r>
            <a:endParaRPr lang="en-US" sz="1650" dirty="0"/>
          </a:p>
        </p:txBody>
      </p:sp>
      <p:sp>
        <p:nvSpPr>
          <p:cNvPr id="19" name="Text 16"/>
          <p:cNvSpPr/>
          <p:nvPr/>
        </p:nvSpPr>
        <p:spPr>
          <a:xfrm>
            <a:off x="9406652" y="6627971"/>
            <a:ext cx="4244578" cy="476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Flexible NoSQL database for content storage, user data, and knowledge graphs.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3142"/>
            <a:ext cx="129986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Implementation Steps: From Concept to Reality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40593"/>
            <a:ext cx="4196358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014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Content Ingestion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modules for secure YouTube link parsing and PDF upload/OCR. Integrate with Google Cloud Storage.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840593"/>
            <a:ext cx="4196358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014901"/>
            <a:ext cx="29070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Gemini AI Integration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API calls for text extraction, summarization, quiz generation, and knowledge graph data parsing.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48554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840593"/>
            <a:ext cx="4196358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014901"/>
            <a:ext cx="36917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Structuring &amp; Storage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505319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Design database schemas for storing processed content, user progress, and knowledge graph nodes/edges.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31501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Frontend Development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 interactive UI components for displaying summaries, quizzes, and a 3D graph visualization library.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Gamification Layer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 user profiles, progress tracking, achievements, and leaderboard features.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44340" y="1463040"/>
            <a:ext cx="6141720" cy="53035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7035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Relevant links here.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2875955"/>
            <a:ext cx="13042821" cy="1451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Github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u="sng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https://github.com/riturajjhaba938/Aether.git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Fill Form: 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Hosted project link </a:t>
            </a:r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https://aether-five-tau.vercel.app/</a:t>
            </a:r>
            <a:endParaRPr lang="en-US" sz="1750" dirty="0"/>
          </a:p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YT Video Explain </a:t>
            </a:r>
            <a:pPr algn="l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3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https://youtu.be/TULmlNcDTJQ?si=wv5U6qVbob_5tVL5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58280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2858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Thank you </a:t>
            </a:r>
            <a:endParaRPr lang="en-US" sz="4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2026-02-10T18:23:01Z</dcterms:created>
  <dcterms:modified xsi:type="dcterms:W3CDTF">2026-02-10T18:23:01Z</dcterms:modified>
</cp:coreProperties>
</file>